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5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1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64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3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6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2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5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4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8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8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66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8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10573813" cy="4041648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Eesti koondise lipukandja </a:t>
            </a:r>
            <a:br>
              <a:rPr lang="et-EE" dirty="0" smtClean="0"/>
            </a:br>
            <a:r>
              <a:rPr lang="et-EE" dirty="0" smtClean="0"/>
              <a:t>Kurtide Olümpiamängudel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5164428"/>
            <a:ext cx="9228201" cy="688368"/>
          </a:xfrm>
        </p:spPr>
        <p:txBody>
          <a:bodyPr/>
          <a:lstStyle/>
          <a:p>
            <a:r>
              <a:rPr lang="et-EE" dirty="0"/>
              <a:t> </a:t>
            </a:r>
            <a:r>
              <a:rPr lang="et-EE" dirty="0" smtClean="0"/>
              <a:t>       Avatseremoonia lipukandja sportlaste nimekirjad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5860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621" y="731354"/>
            <a:ext cx="9287903" cy="518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88" y="658931"/>
            <a:ext cx="10218846" cy="266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4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27</TotalTime>
  <Words>8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 Light</vt:lpstr>
      <vt:lpstr>Metropolitan</vt:lpstr>
      <vt:lpstr>Eesti koondise lipukandja  Kurtide Olümpiamängudel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lipukandja  Kurtide  Olümpiamängudel</dc:title>
  <dc:creator>Ilvi</dc:creator>
  <cp:lastModifiedBy>Ilvi</cp:lastModifiedBy>
  <cp:revision>3</cp:revision>
  <dcterms:created xsi:type="dcterms:W3CDTF">2017-11-09T19:38:19Z</dcterms:created>
  <dcterms:modified xsi:type="dcterms:W3CDTF">2017-11-09T20:05:30Z</dcterms:modified>
</cp:coreProperties>
</file>